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1" r:id="rId4"/>
    <p:sldId id="260" r:id="rId5"/>
    <p:sldId id="262" r:id="rId6"/>
    <p:sldId id="263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35EEE-B737-4C73-981B-CD81B75E187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A36B0-EF37-438C-987A-D6BDB9F35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8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FEF0-B4FA-4E2B-946F-5E2EC71CF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D7DB3-7F17-445F-9B86-FAAEEF24D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81F9C-027F-4EB0-AB77-92438A2D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CC53-9147-44E5-A38E-4FEBFDE19E5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56D2B-1F40-4C8C-A422-F9BC8990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68474-F237-4812-B075-88D914A7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D96F-7C4D-4790-9DB1-2C17E769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6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BD66-6E9E-4EFA-A639-A64D8CB3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F2736C-57F9-461A-B9CB-DC5226EBC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974C1-AA13-41E8-9E71-E35CC5BE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CC53-9147-44E5-A38E-4FEBFDE19E5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63D0E-10D6-4B26-9F9C-7CC8FED5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78F29-C796-45D2-9A96-E4766830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D96F-7C4D-4790-9DB1-2C17E769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AE6E1-BAD5-4BB3-AB9C-F7F1FBA6C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05090-2282-48A6-B78E-8BD1EA779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126AC-FF1C-4D4A-ACF3-8D8A6BAC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CC53-9147-44E5-A38E-4FEBFDE19E5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AA7F0-BEC5-40EC-928B-C6659867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097D4-BE89-44D2-A94A-67B16F42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D96F-7C4D-4790-9DB1-2C17E769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E875-53D0-435E-8649-3A14C839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E0668-C921-4E59-8010-3098BD496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7B6C4-DF3A-4E7E-BE34-04E1874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CC53-9147-44E5-A38E-4FEBFDE19E5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37B93-0F4B-40A4-8A2A-A18FA39E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68C27-26B5-4F29-B78C-7B31D5C0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D96F-7C4D-4790-9DB1-2C17E769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1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93ED-010E-440D-89E4-21B18B20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687D0-CE7E-43E3-A3B2-381E6A4A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2A1DD-F850-4C2B-909C-377BE301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CC53-9147-44E5-A38E-4FEBFDE19E5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716B7-A9BF-47A8-939C-CB2810A1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5C887-A635-42F8-93F7-61F664E4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D96F-7C4D-4790-9DB1-2C17E769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4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5C75-8975-4564-BA74-D560C7AC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9391-3F14-4D83-8DB7-0101ED260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4BACE-02DC-44E0-A1B0-EED9FB15D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2F235-1B8F-4782-ABCD-0B9C7C25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CC53-9147-44E5-A38E-4FEBFDE19E5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6A96F-99E3-44F4-AEDD-628871CF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2C890-58AA-48AB-AAAA-3A19CCF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D96F-7C4D-4790-9DB1-2C17E769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7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364E-32CE-414C-A4B0-356E127B2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6E31E-18D1-4C9C-AFED-60DD3627D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839B7-FFC4-480C-8451-CF353AA5D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6667B-6032-4893-A512-6E063CB37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3AD78-1FCD-4CC5-8F3A-BCF2BDDAA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467FB4-0A3C-4430-9EC4-5C357586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CC53-9147-44E5-A38E-4FEBFDE19E5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97095-D4AA-417F-85AF-5C543357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543874-CE50-41BA-879B-6D46E368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D96F-7C4D-4790-9DB1-2C17E769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8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1B6A-25A9-4451-B3EB-E328962B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1F3B1-3310-40D5-92D3-3FB95C07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CC53-9147-44E5-A38E-4FEBFDE19E5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6C3E6-0DD4-4D88-BE11-72BDAA20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F9DE4-4C4E-4D3B-BE36-9F17188E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D96F-7C4D-4790-9DB1-2C17E769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1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A2A4A9-4B13-4045-AE9E-9FB0209C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CC53-9147-44E5-A38E-4FEBFDE19E5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90EE4-6E19-4DD1-BDA1-D353B22F8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3B127-6F61-4707-9F6E-5883CFA7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D96F-7C4D-4790-9DB1-2C17E769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0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F1309-7DFF-4200-972A-1940C1B8D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1112-1582-4EDD-A412-8A0D5802D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89386-6517-40FA-BC35-52772FAC0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E7004-A54B-41EA-8643-DD3A6300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CC53-9147-44E5-A38E-4FEBFDE19E5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C3043-EE4B-46D9-95AD-D21155C8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AE2A5-1024-4E3F-A426-7B0DE98F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D96F-7C4D-4790-9DB1-2C17E769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6105-D504-49C3-8633-4362CA8C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58D09-E55E-4485-BBBD-C2FFC0D4D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6EA62-CFB6-4177-94BF-C9CA86DFB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9277F-2F5C-4DD8-A93E-8C800D9A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CC53-9147-44E5-A38E-4FEBFDE19E5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7FF66-3E64-4862-A0E7-089ECB58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BF27D-AD05-40A8-992A-A9079D0F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D96F-7C4D-4790-9DB1-2C17E769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B74B5F-A5E6-4C7E-B2BA-21F49A79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10455-D0F6-43CF-8097-7B10B8F1B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13BEB-728B-4AF1-AF8C-E2C63DE80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CC53-9147-44E5-A38E-4FEBFDE19E5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FE71A-D084-43D7-9D7E-1B5A068A6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36A65-FA31-46B1-A0AA-B171855EE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AD96F-7C4D-4790-9DB1-2C17E769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2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D36C41-796D-478D-B70C-F19E5C93AB7F}"/>
              </a:ext>
            </a:extLst>
          </p:cNvPr>
          <p:cNvSpPr txBox="1"/>
          <p:nvPr/>
        </p:nvSpPr>
        <p:spPr>
          <a:xfrm>
            <a:off x="5629013" y="5603846"/>
            <a:ext cx="692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How to Add/Edit Disposition Codes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823B5-4457-4C66-87AB-DCA102F35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41" y="326872"/>
            <a:ext cx="9110443" cy="54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6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338B0-55B6-41EF-A53A-F0ADBF3D5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 t="494" r="36979" b="53014"/>
          <a:stretch/>
        </p:blipFill>
        <p:spPr>
          <a:xfrm>
            <a:off x="1981804" y="1859670"/>
            <a:ext cx="6649212" cy="378353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64B06E0-D8ED-4EA6-AE9A-B9BC49A2FDD1}"/>
              </a:ext>
            </a:extLst>
          </p:cNvPr>
          <p:cNvSpPr/>
          <p:nvPr/>
        </p:nvSpPr>
        <p:spPr>
          <a:xfrm rot="2290803">
            <a:off x="4261436" y="2828658"/>
            <a:ext cx="1396159" cy="74810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487188-22D5-4CDA-8B6D-7C7F66E4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Applicant Tracking System</a:t>
            </a:r>
          </a:p>
        </p:txBody>
      </p:sp>
    </p:spTree>
    <p:extLst>
      <p:ext uri="{BB962C8B-B14F-4D97-AF65-F5344CB8AC3E}">
        <p14:creationId xmlns:p14="http://schemas.microsoft.com/office/powerpoint/2010/main" val="401802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03AA43-B20B-4442-A8A7-D50331385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20502" r="3299" b="-1399"/>
          <a:stretch/>
        </p:blipFill>
        <p:spPr>
          <a:xfrm>
            <a:off x="986507" y="1959429"/>
            <a:ext cx="10144914" cy="403017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524509F-C35E-4848-B71B-30688FAF17B7}"/>
              </a:ext>
            </a:extLst>
          </p:cNvPr>
          <p:cNvSpPr/>
          <p:nvPr/>
        </p:nvSpPr>
        <p:spPr>
          <a:xfrm rot="20429025">
            <a:off x="2323951" y="4099453"/>
            <a:ext cx="1396159" cy="52098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D38705-E87A-4437-B8E3-36920E63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the Job Title	</a:t>
            </a:r>
          </a:p>
        </p:txBody>
      </p:sp>
    </p:spTree>
    <p:extLst>
      <p:ext uri="{BB962C8B-B14F-4D97-AF65-F5344CB8AC3E}">
        <p14:creationId xmlns:p14="http://schemas.microsoft.com/office/powerpoint/2010/main" val="195193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B74504-3F97-4F69-9751-CF256F7E1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t="12468" r="4681" b="16430"/>
          <a:stretch/>
        </p:blipFill>
        <p:spPr>
          <a:xfrm>
            <a:off x="914399" y="1455574"/>
            <a:ext cx="9862458" cy="4805267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AB450FB-7917-4DE8-B831-DAB9D1FF9E44}"/>
              </a:ext>
            </a:extLst>
          </p:cNvPr>
          <p:cNvSpPr/>
          <p:nvPr/>
        </p:nvSpPr>
        <p:spPr>
          <a:xfrm rot="2767285">
            <a:off x="2388991" y="3168650"/>
            <a:ext cx="1396159" cy="52069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047DF9-3FA0-40AF-AE32-139A3F98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Applicant Name	</a:t>
            </a:r>
          </a:p>
        </p:txBody>
      </p:sp>
    </p:spTree>
    <p:extLst>
      <p:ext uri="{BB962C8B-B14F-4D97-AF65-F5344CB8AC3E}">
        <p14:creationId xmlns:p14="http://schemas.microsoft.com/office/powerpoint/2010/main" val="375849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EEC5B7-84A4-4D66-808E-ACDF4566A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13075" r="6927"/>
          <a:stretch/>
        </p:blipFill>
        <p:spPr>
          <a:xfrm>
            <a:off x="2369359" y="1249960"/>
            <a:ext cx="6560597" cy="5528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51041-3F56-438A-B978-E74CC2A0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92" y="1635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Applicant information will appear. </a:t>
            </a:r>
            <a:br>
              <a:rPr lang="en-US" sz="4000" dirty="0"/>
            </a:br>
            <a:r>
              <a:rPr lang="en-US" sz="4000" dirty="0"/>
              <a:t>Proceed to scroll down to “Candidate Report Fields”	</a:t>
            </a:r>
          </a:p>
        </p:txBody>
      </p:sp>
    </p:spTree>
    <p:extLst>
      <p:ext uri="{BB962C8B-B14F-4D97-AF65-F5344CB8AC3E}">
        <p14:creationId xmlns:p14="http://schemas.microsoft.com/office/powerpoint/2010/main" val="330003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2678E-C72D-4D7E-96C3-906930ED9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"/>
          <a:stretch/>
        </p:blipFill>
        <p:spPr>
          <a:xfrm>
            <a:off x="1692813" y="1471444"/>
            <a:ext cx="7899057" cy="411537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9C7CD7B-34A7-4544-9DB8-D384465831ED}"/>
              </a:ext>
            </a:extLst>
          </p:cNvPr>
          <p:cNvSpPr/>
          <p:nvPr/>
        </p:nvSpPr>
        <p:spPr>
          <a:xfrm rot="1692662">
            <a:off x="633505" y="4228897"/>
            <a:ext cx="1396159" cy="52069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6E4DC-65B0-4E04-B772-9984DEAB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27" y="145881"/>
            <a:ext cx="10515600" cy="1325563"/>
          </a:xfrm>
        </p:spPr>
        <p:txBody>
          <a:bodyPr/>
          <a:lstStyle/>
          <a:p>
            <a:r>
              <a:rPr lang="en-US" dirty="0"/>
              <a:t>Click on Disposition Code</a:t>
            </a:r>
          </a:p>
        </p:txBody>
      </p:sp>
    </p:spTree>
    <p:extLst>
      <p:ext uri="{BB962C8B-B14F-4D97-AF65-F5344CB8AC3E}">
        <p14:creationId xmlns:p14="http://schemas.microsoft.com/office/powerpoint/2010/main" val="310195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AB685BF-FF9B-40A4-B88F-54515214441B}"/>
              </a:ext>
            </a:extLst>
          </p:cNvPr>
          <p:cNvSpPr/>
          <p:nvPr/>
        </p:nvSpPr>
        <p:spPr>
          <a:xfrm>
            <a:off x="560930" y="4026177"/>
            <a:ext cx="1403965" cy="194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0859D-E3D7-4099-AE11-793030E2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9" y="0"/>
            <a:ext cx="11017898" cy="1382778"/>
          </a:xfrm>
        </p:spPr>
        <p:txBody>
          <a:bodyPr/>
          <a:lstStyle/>
          <a:p>
            <a:r>
              <a:rPr lang="en-US" dirty="0"/>
              <a:t>Selecting Disposition Code and Saving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D22DAF-64C4-4875-B48E-773F9472F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1" t="7560" r="70611" b="6789"/>
          <a:stretch/>
        </p:blipFill>
        <p:spPr>
          <a:xfrm>
            <a:off x="2146818" y="1039926"/>
            <a:ext cx="8663704" cy="539460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301F78D-E7A7-40B6-8642-17C5F9C256D4}"/>
              </a:ext>
            </a:extLst>
          </p:cNvPr>
          <p:cNvSpPr/>
          <p:nvPr/>
        </p:nvSpPr>
        <p:spPr>
          <a:xfrm rot="722181">
            <a:off x="1995210" y="4395515"/>
            <a:ext cx="898480" cy="56214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6B03887-9ACA-4607-B9D7-7844B771CD28}"/>
              </a:ext>
            </a:extLst>
          </p:cNvPr>
          <p:cNvSpPr/>
          <p:nvPr/>
        </p:nvSpPr>
        <p:spPr>
          <a:xfrm rot="7694129">
            <a:off x="10124241" y="5058087"/>
            <a:ext cx="1030857" cy="6226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068BEB-A817-4603-93E6-1DE6542D053B}"/>
              </a:ext>
            </a:extLst>
          </p:cNvPr>
          <p:cNvSpPr txBox="1"/>
          <p:nvPr/>
        </p:nvSpPr>
        <p:spPr>
          <a:xfrm>
            <a:off x="396573" y="4119397"/>
            <a:ext cx="1711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STEP 1:</a:t>
            </a:r>
          </a:p>
          <a:p>
            <a:pPr algn="ctr"/>
            <a:r>
              <a:rPr lang="en-US" dirty="0"/>
              <a:t>Select applicable Disposition Code for Applicant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EBA31B-C34D-4BD3-A1E0-7D7FCFE5E1C5}"/>
              </a:ext>
            </a:extLst>
          </p:cNvPr>
          <p:cNvSpPr txBox="1"/>
          <p:nvPr/>
        </p:nvSpPr>
        <p:spPr>
          <a:xfrm>
            <a:off x="10645182" y="3921560"/>
            <a:ext cx="131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STEP 2:</a:t>
            </a:r>
          </a:p>
          <a:p>
            <a:pPr algn="ctr"/>
            <a:r>
              <a:rPr lang="en-US" dirty="0"/>
              <a:t>Click Save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666619-10A1-425A-A2BC-BA2CFC266116}"/>
              </a:ext>
            </a:extLst>
          </p:cNvPr>
          <p:cNvSpPr/>
          <p:nvPr/>
        </p:nvSpPr>
        <p:spPr>
          <a:xfrm>
            <a:off x="10506604" y="3827417"/>
            <a:ext cx="1647535" cy="8817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2DF084-98C2-464D-9032-14953AA76B1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4997" r="55344" b="52693"/>
          <a:stretch/>
        </p:blipFill>
        <p:spPr>
          <a:xfrm>
            <a:off x="1578813" y="1403511"/>
            <a:ext cx="10111666" cy="496972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E59DBC85-8863-4303-BAD1-2845886AB50F}"/>
              </a:ext>
            </a:extLst>
          </p:cNvPr>
          <p:cNvSpPr/>
          <p:nvPr/>
        </p:nvSpPr>
        <p:spPr>
          <a:xfrm rot="13549623">
            <a:off x="7410381" y="2968314"/>
            <a:ext cx="1396159" cy="74810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5BB357-57AE-45A1-A7EB-396B89AC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55" y="77948"/>
            <a:ext cx="10515600" cy="1325563"/>
          </a:xfrm>
        </p:spPr>
        <p:txBody>
          <a:bodyPr/>
          <a:lstStyle/>
          <a:p>
            <a:r>
              <a:rPr lang="en-US" dirty="0"/>
              <a:t>Click on OK to confirm </a:t>
            </a:r>
          </a:p>
        </p:txBody>
      </p:sp>
    </p:spTree>
    <p:extLst>
      <p:ext uri="{BB962C8B-B14F-4D97-AF65-F5344CB8AC3E}">
        <p14:creationId xmlns:p14="http://schemas.microsoft.com/office/powerpoint/2010/main" val="191442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66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Click on Applicant Tracking System</vt:lpstr>
      <vt:lpstr>Click on the Job Title </vt:lpstr>
      <vt:lpstr>Click on Applicant Name </vt:lpstr>
      <vt:lpstr>Applicant information will appear.  Proceed to scroll down to “Candidate Report Fields” </vt:lpstr>
      <vt:lpstr>Click on Disposition Code</vt:lpstr>
      <vt:lpstr>Selecting Disposition Code and Saving </vt:lpstr>
      <vt:lpstr>Click on OK to confirm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Arce, Jennifer</dc:creator>
  <cp:lastModifiedBy>Lanoie, Amy</cp:lastModifiedBy>
  <cp:revision>16</cp:revision>
  <dcterms:created xsi:type="dcterms:W3CDTF">2021-11-15T18:39:00Z</dcterms:created>
  <dcterms:modified xsi:type="dcterms:W3CDTF">2021-11-19T15:32:49Z</dcterms:modified>
</cp:coreProperties>
</file>